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71" r:id="rId3"/>
    <p:sldId id="259" r:id="rId4"/>
    <p:sldId id="260" r:id="rId5"/>
    <p:sldId id="270" r:id="rId6"/>
    <p:sldId id="272" r:id="rId7"/>
    <p:sldId id="266" r:id="rId8"/>
    <p:sldId id="268" r:id="rId9"/>
    <p:sldId id="269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E00A-9A10-F253-E54D-1D9C23054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3D1647-E985-47AF-CE1F-B7E6E69FAF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3D38E-EA02-E64F-D993-2FF2ACBDD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066DF-3D67-0DFA-50D7-479AAED3F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50E1C-A604-013F-68F5-BB5CDE2F9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6DBF6-5768-4CB8-B6CE-C1FB166D96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466804"/>
      </p:ext>
    </p:extLst>
  </p:cSld>
  <p:clrMapOvr>
    <a:masterClrMapping/>
  </p:clrMapOvr>
  <p:transition spd="slow"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B0C79-8903-F0A8-E5E0-FF46D32E9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C932B-10EF-854F-A30B-745757165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9A556-9A2B-7F6E-1E48-F9ED07702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1F9A4-6557-1075-26E3-0258208FD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E8AD5-EC7E-DA52-FBB7-91FA4C6D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8CF1E-CE0F-4CD1-BCBD-10DE9F5157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146562"/>
      </p:ext>
    </p:extLst>
  </p:cSld>
  <p:clrMapOvr>
    <a:masterClrMapping/>
  </p:clrMapOvr>
  <p:transition spd="slow"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17926C-4137-CB7B-D8E7-C15EE8E573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5CE3F7-DA55-C388-7BF8-4D0099E66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F6CA6-22D7-9779-72D6-655085342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94AE3-6465-4D7F-99DD-A0CA6848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24A02-0269-729D-85B0-0C9BC3B25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FFDBE-5F00-4011-9B8A-BF1CD80208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046387"/>
      </p:ext>
    </p:extLst>
  </p:cSld>
  <p:clrMapOvr>
    <a:masterClrMapping/>
  </p:clrMapOvr>
  <p:transition spd="slow"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6ADB0-C18F-1D3C-8E4A-A5440F995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75B34-70EB-8744-919F-330B6867B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CAB96-DA30-5A9A-01DC-499C8BA65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837D3-E204-0B1D-DE06-184515123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F8E6B-0C96-994A-078B-03BDFDAB6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6BB38-84CA-400F-A642-2413304221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269182"/>
      </p:ext>
    </p:extLst>
  </p:cSld>
  <p:clrMapOvr>
    <a:masterClrMapping/>
  </p:clrMapOvr>
  <p:transition spd="slow"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A8AF2-4153-BDAD-4CEF-1128862DC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EE9E0-2E6A-F0D4-C106-B2FAC94A0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1361D-8DD9-8C18-C3FC-C8D595FA9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0830B-CDD4-2061-BDFA-6BB599B6C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89BB5-DE07-B8E9-A639-D3B089A46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5CAA4-9BE3-46B2-98DC-5CBFCCD57E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4784244"/>
      </p:ext>
    </p:extLst>
  </p:cSld>
  <p:clrMapOvr>
    <a:masterClrMapping/>
  </p:clrMapOvr>
  <p:transition spd="slow"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6B40A-B4F1-5DC0-7EF9-B1DFB5D75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871CB-3E2C-00AA-9095-7D8074CDCF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F0DD6-9385-ABFF-9738-119188FB4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82EC9-FB78-968F-686F-22E82717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41466-9E70-7E63-4B1B-90E2DF70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58E91-F023-D5AE-9733-B5E3BF83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E8300-4EFE-4D32-A880-DAA1AB5556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396484"/>
      </p:ext>
    </p:extLst>
  </p:cSld>
  <p:clrMapOvr>
    <a:masterClrMapping/>
  </p:clrMapOvr>
  <p:transition spd="slow"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339C5-0006-71A1-D98E-46FE880C7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41627-6515-1630-4BEB-DF7F53F44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DBDD5E-1E1E-8909-2CA1-8E3466204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9B81C3-101C-0AE2-1AA6-2E4155841C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B49F7E-A224-F79F-D4EE-270922A4D1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742FDC-3236-F8E5-686E-F500EF35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E9888E-D555-B583-D5FD-93A9F4BCC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E16E51-19B9-CD1A-816C-A433BADA5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CEDE8-4350-4F11-8103-EB9A27FB5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076102"/>
      </p:ext>
    </p:extLst>
  </p:cSld>
  <p:clrMapOvr>
    <a:masterClrMapping/>
  </p:clrMapOvr>
  <p:transition spd="slow"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67143-7A1D-F4B9-3CE6-9672CECD3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2D9DC-DF14-EC94-6420-377A5B9CD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8B31C-EE17-4DB1-B075-B6AC60008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F8B9F-43FC-1D52-FFA5-4593E7D32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FD36A-DEDE-4B93-BE3C-8F1194AD15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092224"/>
      </p:ext>
    </p:extLst>
  </p:cSld>
  <p:clrMapOvr>
    <a:masterClrMapping/>
  </p:clrMapOvr>
  <p:transition spd="slow"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193BDD-E90C-BB62-AF18-6751AF8E0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EF8B7B-7CEC-2D03-1535-7FBE2E7F4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383B3-4EED-11F9-1CF5-1D5796451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6FFEB-E818-481C-BB32-B7C93BEE9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220699"/>
      </p:ext>
    </p:extLst>
  </p:cSld>
  <p:clrMapOvr>
    <a:masterClrMapping/>
  </p:clrMapOvr>
  <p:transition spd="slow"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ED539-19E6-D77E-A94B-8CCDDADE0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4B1E2-A9CA-4C8A-F4E4-CF630DDD5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292D0-89F7-582E-9ACA-8B7C0F5AC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2B733-7367-E743-8306-23018AFF6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E18CB-BA52-95D9-C4E6-77BC5FE7D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B0B491-E9D0-50B2-60B8-2B262C176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9CD9A-65DB-4443-950E-99BADCB17B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610737"/>
      </p:ext>
    </p:extLst>
  </p:cSld>
  <p:clrMapOvr>
    <a:masterClrMapping/>
  </p:clrMapOvr>
  <p:transition spd="slow"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0E676-68D7-6838-DD26-D802660A5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78549C-4B33-C228-16F9-031A2C0953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75B36F-982A-90C5-5029-50AB0BE65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257DC3-64E0-A26F-88A4-933FC9CB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4EEB6-4293-ADB4-2006-BF14B195E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28688-85C6-8EE5-28FB-1338C9E2E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F4373-927C-41ED-AF55-E4F757C66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029996"/>
      </p:ext>
    </p:extLst>
  </p:cSld>
  <p:clrMapOvr>
    <a:masterClrMapping/>
  </p:clrMapOvr>
  <p:transition spd="slow"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>
                <a:gamma/>
                <a:shade val="46275"/>
                <a:invGamma/>
              </a:srgbClr>
            </a:gs>
            <a:gs pos="50000">
              <a:srgbClr val="99CCFF"/>
            </a:gs>
            <a:gs pos="100000">
              <a:srgbClr val="99CCFF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50D45BB-0230-EC4E-91E1-EB556FC109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215EE13-A6CA-D7BB-7112-E83931308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7033B9-35F3-AA2C-15B7-3619F6A76B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9B1D5C-9A96-0F3D-6C97-78FB1D6BBC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D3E879B-61A7-6B60-C9C6-6774F4189A2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5C5134-5380-4005-8B00-59A012A4C8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27CCE20-D977-F8F4-B48E-FF8DF7FD76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 anchor="ctr"/>
          <a:lstStyle/>
          <a:p>
            <a:r>
              <a:rPr lang="en-US" altLang="en-US" sz="4400" b="1">
                <a:solidFill>
                  <a:schemeClr val="accent2"/>
                </a:solidFill>
              </a:rPr>
              <a:t>Bonners Ferry Slide, 1998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B65E62F-6C34-03CF-65F7-B513BD9C51C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1828800"/>
            <a:ext cx="6477000" cy="3124200"/>
          </a:xfrm>
        </p:spPr>
        <p:txBody>
          <a:bodyPr/>
          <a:lstStyle/>
          <a:p>
            <a:pPr algn="l"/>
            <a:r>
              <a:rPr lang="en-US" altLang="en-US" sz="3200" b="1">
                <a:solidFill>
                  <a:schemeClr val="accent2"/>
                </a:solidFill>
              </a:rPr>
              <a:t>In mid-October of 1998, a section of hillside north of Bonners Ferry, Idaho, moved in response to gravity, wiping out a portion of HW95, the railway and powerlines. See the damage for yourself in the following photos!</a:t>
            </a:r>
          </a:p>
        </p:txBody>
      </p:sp>
    </p:spTree>
  </p:cSld>
  <p:clrMapOvr>
    <a:masterClrMapping/>
  </p:clrMapOvr>
  <p:transition spd="slow">
    <p:cover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7F77BCB3-C997-5CE7-DFEA-97F3E5888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Text Box 3">
            <a:extLst>
              <a:ext uri="{FF2B5EF4-FFF2-40B4-BE49-F238E27FC236}">
                <a16:creationId xmlns:a16="http://schemas.microsoft.com/office/drawing/2014/main" id="{AE46E744-B035-8215-70F5-5F4913414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</a:rPr>
              <a:t>Looking from the North</a:t>
            </a:r>
          </a:p>
        </p:txBody>
      </p:sp>
    </p:spTree>
  </p:cSld>
  <p:clrMapOvr>
    <a:masterClrMapping/>
  </p:clrMapOvr>
  <p:transition spd="slow">
    <p:cover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8FB9516-EF13-84F4-E204-5C25F87B6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Write your evaluation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3C1CB64-9574-2CE6-6AEA-F727C5E27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type of mass wasting occurred here?</a:t>
            </a:r>
          </a:p>
          <a:p>
            <a:r>
              <a:rPr lang="en-US" altLang="en-US"/>
              <a:t>List and defend your evaluation of this event.</a:t>
            </a:r>
          </a:p>
          <a:p>
            <a:r>
              <a:rPr lang="en-US" altLang="en-US"/>
              <a:t>Type it out and hand it in for scoring.</a:t>
            </a:r>
          </a:p>
          <a:p>
            <a:r>
              <a:rPr lang="en-US" altLang="en-US"/>
              <a:t>The desired response is on the last slide</a:t>
            </a:r>
          </a:p>
        </p:txBody>
      </p:sp>
    </p:spTree>
  </p:cSld>
  <p:clrMapOvr>
    <a:masterClrMapping/>
  </p:clrMapOvr>
  <p:transition spd="slow">
    <p:cover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>
            <a:extLst>
              <a:ext uri="{FF2B5EF4-FFF2-40B4-BE49-F238E27FC236}">
                <a16:creationId xmlns:a16="http://schemas.microsoft.com/office/drawing/2014/main" id="{F54DC7D8-D404-0B6E-42E5-5176888FE9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2362200"/>
          </a:xfrm>
        </p:spPr>
        <p:txBody>
          <a:bodyPr/>
          <a:lstStyle/>
          <a:p>
            <a:r>
              <a:rPr lang="en-US" altLang="en-US" sz="4000"/>
              <a:t>The Bonners Ferry slide was a major  mudflow (as evidenced in slides 2-8) followed by slump (slides 9-10)</a:t>
            </a:r>
          </a:p>
        </p:txBody>
      </p:sp>
    </p:spTree>
  </p:cSld>
  <p:clrMapOvr>
    <a:masterClrMapping/>
  </p:clrMapOvr>
  <p:transition spd="slow">
    <p:cover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>
            <a:extLst>
              <a:ext uri="{FF2B5EF4-FFF2-40B4-BE49-F238E27FC236}">
                <a16:creationId xmlns:a16="http://schemas.microsoft.com/office/drawing/2014/main" id="{CD59A7E8-E24A-F24C-58E3-532A4997C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Text Box 3">
            <a:extLst>
              <a:ext uri="{FF2B5EF4-FFF2-40B4-BE49-F238E27FC236}">
                <a16:creationId xmlns:a16="http://schemas.microsoft.com/office/drawing/2014/main" id="{9D86AB12-16EF-D511-A888-7954AE48B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/>
              <a:t>Aerial View of the Slide Area</a:t>
            </a:r>
          </a:p>
        </p:txBody>
      </p:sp>
    </p:spTree>
  </p:cSld>
  <p:clrMapOvr>
    <a:masterClrMapping/>
  </p:clrMapOvr>
  <p:transition spd="slow"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EB1321BE-0769-9412-64C6-0A6E44E0C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9CAA2CD4-9368-FD58-7F4A-2F8D36ACD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0"/>
            <a:ext cx="105156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Text Box 3">
            <a:extLst>
              <a:ext uri="{FF2B5EF4-FFF2-40B4-BE49-F238E27FC236}">
                <a16:creationId xmlns:a16="http://schemas.microsoft.com/office/drawing/2014/main" id="{CE3E29C2-12AC-AEC0-6FFB-88A0752CD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7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Looking from the East</a:t>
            </a:r>
          </a:p>
        </p:txBody>
      </p:sp>
    </p:spTree>
  </p:cSld>
  <p:clrMapOvr>
    <a:masterClrMapping/>
  </p:clrMapOvr>
  <p:transition spd="slow">
    <p:cover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70359293-F586-A354-CBF3-4505F7872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extLst>
              <a:ext uri="{FF2B5EF4-FFF2-40B4-BE49-F238E27FC236}">
                <a16:creationId xmlns:a16="http://schemas.microsoft.com/office/drawing/2014/main" id="{49E35FB9-D90F-677A-90DE-2632FAB81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58521543-EA63-8D2E-5C3F-71F81AB37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Text Box 3">
            <a:extLst>
              <a:ext uri="{FF2B5EF4-FFF2-40B4-BE49-F238E27FC236}">
                <a16:creationId xmlns:a16="http://schemas.microsoft.com/office/drawing/2014/main" id="{BFC35A02-7CE8-489D-CB99-50E9927C2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384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Railroad rails and hanging tie</a:t>
            </a:r>
          </a:p>
        </p:txBody>
      </p:sp>
    </p:spTree>
  </p:cSld>
  <p:clrMapOvr>
    <a:masterClrMapping/>
  </p:clrMapOvr>
  <p:transition spd="slow">
    <p:cover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F2D6349A-94F4-07DB-E579-E63AF1F7A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Text Box 3">
            <a:extLst>
              <a:ext uri="{FF2B5EF4-FFF2-40B4-BE49-F238E27FC236}">
                <a16:creationId xmlns:a16="http://schemas.microsoft.com/office/drawing/2014/main" id="{2B756CEF-13DA-D1D4-3A59-A87C8F6CC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622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</a:rPr>
              <a:t>Rails and hanging tie from railroad</a:t>
            </a:r>
          </a:p>
        </p:txBody>
      </p:sp>
    </p:spTree>
  </p:cSld>
  <p:clrMapOvr>
    <a:masterClrMapping/>
  </p:clrMapOvr>
  <p:transition spd="slow">
    <p:cover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1D8F05EF-87D6-2E90-F537-CB10EB757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77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8B5BFF2C-BDE7-2239-42EF-E0688C499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Looking from the South</a:t>
            </a:r>
          </a:p>
        </p:txBody>
      </p:sp>
    </p:spTree>
  </p:cSld>
  <p:clrMapOvr>
    <a:masterClrMapping/>
  </p:clrMapOvr>
  <p:transition spd="slow">
    <p:cover dir="ld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138</Words>
  <Application>Microsoft Office PowerPoint</Application>
  <PresentationFormat>On-screen Show (4:3)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 New Roman</vt:lpstr>
      <vt:lpstr>Default Design</vt:lpstr>
      <vt:lpstr>Bonners Ferry Slide, 1998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Write your evaluation</vt:lpstr>
      <vt:lpstr>The Bonners Ferry slide was a major  mudflow (as evidenced in slides 2-8) followed by slump (slides 9-10)</vt:lpstr>
    </vt:vector>
  </TitlesOfParts>
  <Company>sd273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Bonners Ferry Slide, 1998</dc:title>
  <dc:creator>Greg Cossette</dc:creator>
  <cp:lastModifiedBy>Nayan GRIFFITHS</cp:lastModifiedBy>
  <cp:revision>9</cp:revision>
  <dcterms:created xsi:type="dcterms:W3CDTF">1998-10-21T17:41:19Z</dcterms:created>
  <dcterms:modified xsi:type="dcterms:W3CDTF">2023-06-05T11:25:44Z</dcterms:modified>
</cp:coreProperties>
</file>